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4"/>
  </p:notesMasterIdLst>
  <p:sldIdLst>
    <p:sldId id="256" r:id="rId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3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Montserrat Medium"/>
        <a:ea typeface="Montserrat Medium"/>
        <a:cs typeface="Montserrat Medium"/>
        <a:sym typeface="Montserrat Medium"/>
      </a:defRPr>
    </a:lvl1pPr>
    <a:lvl2pPr marL="0" marR="0" indent="0" algn="l" defTabSz="825500" rtl="0" fontAlgn="auto" latinLnBrk="0" hangingPunct="0">
      <a:lnSpc>
        <a:spcPct val="100000"/>
      </a:lnSpc>
      <a:spcBef>
        <a:spcPts val="3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Montserrat Medium"/>
        <a:ea typeface="Montserrat Medium"/>
        <a:cs typeface="Montserrat Medium"/>
        <a:sym typeface="Montserrat Medium"/>
      </a:defRPr>
    </a:lvl2pPr>
    <a:lvl3pPr marL="0" marR="0" indent="0" algn="l" defTabSz="825500" rtl="0" fontAlgn="auto" latinLnBrk="0" hangingPunct="0">
      <a:lnSpc>
        <a:spcPct val="100000"/>
      </a:lnSpc>
      <a:spcBef>
        <a:spcPts val="3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Montserrat Medium"/>
        <a:ea typeface="Montserrat Medium"/>
        <a:cs typeface="Montserrat Medium"/>
        <a:sym typeface="Montserrat Medium"/>
      </a:defRPr>
    </a:lvl3pPr>
    <a:lvl4pPr marL="0" marR="0" indent="0" algn="l" defTabSz="825500" rtl="0" fontAlgn="auto" latinLnBrk="0" hangingPunct="0">
      <a:lnSpc>
        <a:spcPct val="100000"/>
      </a:lnSpc>
      <a:spcBef>
        <a:spcPts val="3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Montserrat Medium"/>
        <a:ea typeface="Montserrat Medium"/>
        <a:cs typeface="Montserrat Medium"/>
        <a:sym typeface="Montserrat Medium"/>
      </a:defRPr>
    </a:lvl4pPr>
    <a:lvl5pPr marL="0" marR="0" indent="0" algn="l" defTabSz="825500" rtl="0" fontAlgn="auto" latinLnBrk="0" hangingPunct="0">
      <a:lnSpc>
        <a:spcPct val="100000"/>
      </a:lnSpc>
      <a:spcBef>
        <a:spcPts val="3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Montserrat Medium"/>
        <a:ea typeface="Montserrat Medium"/>
        <a:cs typeface="Montserrat Medium"/>
        <a:sym typeface="Montserrat Medium"/>
      </a:defRPr>
    </a:lvl5pPr>
    <a:lvl6pPr marL="0" marR="0" indent="0" algn="l" defTabSz="825500" rtl="0" fontAlgn="auto" latinLnBrk="0" hangingPunct="0">
      <a:lnSpc>
        <a:spcPct val="100000"/>
      </a:lnSpc>
      <a:spcBef>
        <a:spcPts val="3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Montserrat Medium"/>
        <a:ea typeface="Montserrat Medium"/>
        <a:cs typeface="Montserrat Medium"/>
        <a:sym typeface="Montserrat Medium"/>
      </a:defRPr>
    </a:lvl6pPr>
    <a:lvl7pPr marL="0" marR="0" indent="0" algn="l" defTabSz="825500" rtl="0" fontAlgn="auto" latinLnBrk="0" hangingPunct="0">
      <a:lnSpc>
        <a:spcPct val="100000"/>
      </a:lnSpc>
      <a:spcBef>
        <a:spcPts val="3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Montserrat Medium"/>
        <a:ea typeface="Montserrat Medium"/>
        <a:cs typeface="Montserrat Medium"/>
        <a:sym typeface="Montserrat Medium"/>
      </a:defRPr>
    </a:lvl7pPr>
    <a:lvl8pPr marL="0" marR="0" indent="0" algn="l" defTabSz="825500" rtl="0" fontAlgn="auto" latinLnBrk="0" hangingPunct="0">
      <a:lnSpc>
        <a:spcPct val="100000"/>
      </a:lnSpc>
      <a:spcBef>
        <a:spcPts val="3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Montserrat Medium"/>
        <a:ea typeface="Montserrat Medium"/>
        <a:cs typeface="Montserrat Medium"/>
        <a:sym typeface="Montserrat Medium"/>
      </a:defRPr>
    </a:lvl8pPr>
    <a:lvl9pPr marL="0" marR="0" indent="0" algn="l" defTabSz="825500" rtl="0" fontAlgn="auto" latinLnBrk="0" hangingPunct="0">
      <a:lnSpc>
        <a:spcPct val="100000"/>
      </a:lnSpc>
      <a:spcBef>
        <a:spcPts val="3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Montserrat Medium"/>
        <a:ea typeface="Montserrat Medium"/>
        <a:cs typeface="Montserrat Medium"/>
        <a:sym typeface="Montserrat Medium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Montserrat Medium"/>
          <a:ea typeface="Montserrat Medium"/>
          <a:cs typeface="Montserra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Montserrat SemiBold"/>
          <a:ea typeface="Montserrat SemiBold"/>
          <a:cs typeface="Montserrat Semi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Montserrat SemiBold"/>
          <a:ea typeface="Montserrat SemiBold"/>
          <a:cs typeface="Montserrat Semi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Montserrat SemiBold"/>
          <a:ea typeface="Montserrat SemiBold"/>
          <a:cs typeface="Montserrat Semi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Montserrat Medium"/>
          <a:ea typeface="Montserrat Medium"/>
          <a:cs typeface="Montserra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Montserrat SemiBold"/>
          <a:ea typeface="Montserrat SemiBold"/>
          <a:cs typeface="Montserrat Semi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Montserrat SemiBold"/>
          <a:ea typeface="Montserrat SemiBold"/>
          <a:cs typeface="Montserrat Semi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Montserrat SemiBold"/>
          <a:ea typeface="Montserrat SemiBold"/>
          <a:cs typeface="Montserrat Semi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Montserrat Medium"/>
          <a:ea typeface="Montserrat Medium"/>
          <a:cs typeface="Montserra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Montserrat SemiBold"/>
          <a:ea typeface="Montserrat SemiBold"/>
          <a:cs typeface="Montserrat Semi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Montserrat SemiBold"/>
          <a:ea typeface="Montserrat SemiBold"/>
          <a:cs typeface="Montserrat Semi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Montserrat SemiBold"/>
          <a:ea typeface="Montserrat SemiBold"/>
          <a:cs typeface="Montserrat Semi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Montserrat Medium"/>
          <a:ea typeface="Montserrat Medium"/>
          <a:cs typeface="Montserra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Montserrat SemiBold"/>
          <a:ea typeface="Montserrat SemiBold"/>
          <a:cs typeface="Montserrat Semi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Montserrat SemiBold"/>
          <a:ea typeface="Montserrat SemiBold"/>
          <a:cs typeface="Montserrat Semi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Montserrat SemiBold"/>
          <a:ea typeface="Montserrat SemiBold"/>
          <a:cs typeface="Montserrat Semi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Montserrat Medium"/>
          <a:ea typeface="Montserrat Medium"/>
          <a:cs typeface="Montserra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Montserrat SemiBold"/>
          <a:ea typeface="Montserrat SemiBold"/>
          <a:cs typeface="Montserrat Semi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Montserrat SemiBold"/>
          <a:ea typeface="Montserrat SemiBold"/>
          <a:cs typeface="Montserrat Semi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Montserrat SemiBold"/>
          <a:ea typeface="Montserrat SemiBold"/>
          <a:cs typeface="Montserrat Semi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Montserrat Medium"/>
          <a:ea typeface="Montserrat Medium"/>
          <a:cs typeface="Montserra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Montserrat SemiBold"/>
          <a:ea typeface="Montserrat SemiBold"/>
          <a:cs typeface="Montserrat Semi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Montserrat SemiBold"/>
          <a:ea typeface="Montserrat SemiBold"/>
          <a:cs typeface="Montserrat Semi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Montserrat SemiBold"/>
          <a:ea typeface="Montserrat SemiBold"/>
          <a:cs typeface="Montserrat Semi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46"/>
    <p:restoredTop sz="94694"/>
  </p:normalViewPr>
  <p:slideViewPr>
    <p:cSldViewPr snapToGrid="0">
      <p:cViewPr varScale="1">
        <p:scale>
          <a:sx n="48" d="100"/>
          <a:sy n="48" d="100"/>
        </p:scale>
        <p:origin x="240" y="9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Shape 1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Montserrat Regular"/>
        <a:ea typeface="Montserrat Regular"/>
        <a:cs typeface="Montserrat Regular"/>
        <a:sym typeface="Montserrat Regular"/>
      </a:defRPr>
    </a:lvl1pPr>
    <a:lvl2pPr indent="228600" defTabSz="457200" latinLnBrk="0">
      <a:lnSpc>
        <a:spcPct val="117999"/>
      </a:lnSpc>
      <a:defRPr sz="2200">
        <a:latin typeface="Montserrat Regular"/>
        <a:ea typeface="Montserrat Regular"/>
        <a:cs typeface="Montserrat Regular"/>
        <a:sym typeface="Montserrat Regular"/>
      </a:defRPr>
    </a:lvl2pPr>
    <a:lvl3pPr indent="457200" defTabSz="457200" latinLnBrk="0">
      <a:lnSpc>
        <a:spcPct val="117999"/>
      </a:lnSpc>
      <a:defRPr sz="2200">
        <a:latin typeface="Montserrat Regular"/>
        <a:ea typeface="Montserrat Regular"/>
        <a:cs typeface="Montserrat Regular"/>
        <a:sym typeface="Montserrat Regular"/>
      </a:defRPr>
    </a:lvl3pPr>
    <a:lvl4pPr indent="685800" defTabSz="457200" latinLnBrk="0">
      <a:lnSpc>
        <a:spcPct val="117999"/>
      </a:lnSpc>
      <a:defRPr sz="2200">
        <a:latin typeface="Montserrat Regular"/>
        <a:ea typeface="Montserrat Regular"/>
        <a:cs typeface="Montserrat Regular"/>
        <a:sym typeface="Montserrat Regular"/>
      </a:defRPr>
    </a:lvl4pPr>
    <a:lvl5pPr indent="914400" defTabSz="457200" latinLnBrk="0">
      <a:lnSpc>
        <a:spcPct val="117999"/>
      </a:lnSpc>
      <a:defRPr sz="2200">
        <a:latin typeface="Montserrat Regular"/>
        <a:ea typeface="Montserrat Regular"/>
        <a:cs typeface="Montserrat Regular"/>
        <a:sym typeface="Montserrat Regular"/>
      </a:defRPr>
    </a:lvl5pPr>
    <a:lvl6pPr indent="1143000" defTabSz="457200" latinLnBrk="0">
      <a:lnSpc>
        <a:spcPct val="117999"/>
      </a:lnSpc>
      <a:defRPr sz="2200">
        <a:latin typeface="Montserrat Regular"/>
        <a:ea typeface="Montserrat Regular"/>
        <a:cs typeface="Montserrat Regular"/>
        <a:sym typeface="Montserrat Regular"/>
      </a:defRPr>
    </a:lvl6pPr>
    <a:lvl7pPr indent="1371600" defTabSz="457200" latinLnBrk="0">
      <a:lnSpc>
        <a:spcPct val="117999"/>
      </a:lnSpc>
      <a:defRPr sz="2200">
        <a:latin typeface="Montserrat Regular"/>
        <a:ea typeface="Montserrat Regular"/>
        <a:cs typeface="Montserrat Regular"/>
        <a:sym typeface="Montserrat Regular"/>
      </a:defRPr>
    </a:lvl7pPr>
    <a:lvl8pPr indent="1600200" defTabSz="457200" latinLnBrk="0">
      <a:lnSpc>
        <a:spcPct val="117999"/>
      </a:lnSpc>
      <a:defRPr sz="2200">
        <a:latin typeface="Montserrat Regular"/>
        <a:ea typeface="Montserrat Regular"/>
        <a:cs typeface="Montserrat Regular"/>
        <a:sym typeface="Montserrat Regular"/>
      </a:defRPr>
    </a:lvl8pPr>
    <a:lvl9pPr indent="1828800" defTabSz="457200" latinLnBrk="0">
      <a:lnSpc>
        <a:spcPct val="117999"/>
      </a:lnSpc>
      <a:defRPr sz="2200">
        <a:latin typeface="Montserrat Regular"/>
        <a:ea typeface="Montserrat Regular"/>
        <a:cs typeface="Montserrat Regular"/>
        <a:sym typeface="Montserrat Regular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>
          <a:xfrm flipV="1">
            <a:off x="762000" y="8635632"/>
            <a:ext cx="22859999" cy="369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/>
          </a:p>
        </p:txBody>
      </p:sp>
      <p:sp>
        <p:nvSpPr>
          <p:cNvPr id="13" name="Title Text"/>
          <p:cNvSpPr txBox="1"/>
          <p:nvPr/>
        </p:nvSpPr>
        <p:spPr>
          <a:xfrm>
            <a:off x="762000" y="8737233"/>
            <a:ext cx="22860000" cy="381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defTabSz="652145">
              <a:lnSpc>
                <a:spcPct val="80000"/>
              </a:lnSpc>
              <a:spcBef>
                <a:spcPts val="0"/>
              </a:spcBef>
              <a:defRPr sz="23937" cap="all">
                <a:solidFill>
                  <a:schemeClr val="accent1"/>
                </a:solidFill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4" name="Body Level One…"/>
          <p:cNvSpPr txBox="1"/>
          <p:nvPr/>
        </p:nvSpPr>
        <p:spPr>
          <a:xfrm>
            <a:off x="762000" y="6013467"/>
            <a:ext cx="22860000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 lnSpcReduction="10000"/>
          </a:bodyPr>
          <a:lstStyle>
            <a:lvl1pPr defTabSz="330200">
              <a:lnSpc>
                <a:spcPct val="80000"/>
              </a:lnSpc>
              <a:spcBef>
                <a:spcPts val="1200"/>
              </a:spcBef>
              <a:defRPr sz="308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Montserrat Bold"/>
              </a:defRPr>
            </a:lvl1pPr>
            <a:lvl2pPr defTabSz="330200">
              <a:lnSpc>
                <a:spcPct val="80000"/>
              </a:lnSpc>
              <a:spcBef>
                <a:spcPts val="1200"/>
              </a:spcBef>
              <a:defRPr sz="308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Montserrat Bold"/>
              </a:defRPr>
            </a:lvl2pPr>
            <a:lvl3pPr defTabSz="330200">
              <a:lnSpc>
                <a:spcPct val="80000"/>
              </a:lnSpc>
              <a:spcBef>
                <a:spcPts val="1200"/>
              </a:spcBef>
              <a:defRPr sz="308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Montserrat Bold"/>
              </a:defRPr>
            </a:lvl3pPr>
            <a:lvl4pPr defTabSz="330200">
              <a:lnSpc>
                <a:spcPct val="80000"/>
              </a:lnSpc>
              <a:spcBef>
                <a:spcPts val="1200"/>
              </a:spcBef>
              <a:defRPr sz="308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Montserrat Bold"/>
              </a:defRPr>
            </a:lvl4pPr>
            <a:lvl5pPr defTabSz="330200">
              <a:lnSpc>
                <a:spcPct val="80000"/>
              </a:lnSpc>
              <a:spcBef>
                <a:spcPts val="1200"/>
              </a:spcBef>
              <a:defRPr sz="308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Montserrat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34378" y="609600"/>
            <a:ext cx="582017" cy="6604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"/>
          <p:cNvSpPr txBox="1">
            <a:spLocks noGrp="1"/>
          </p:cNvSpPr>
          <p:nvPr>
            <p:ph type="body" sz="quarter" idx="21"/>
          </p:nvPr>
        </p:nvSpPr>
        <p:spPr>
          <a:xfrm>
            <a:off x="762000" y="609600"/>
            <a:ext cx="20955000" cy="66040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600" cap="all" spc="180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r>
              <a:t>Text</a:t>
            </a:r>
          </a:p>
        </p:txBody>
      </p:sp>
      <p:sp>
        <p:nvSpPr>
          <p:cNvPr id="102" name="Title Text"/>
          <p:cNvSpPr txBox="1">
            <a:spLocks noGrp="1"/>
          </p:cNvSpPr>
          <p:nvPr>
            <p:ph type="title"/>
          </p:nvPr>
        </p:nvSpPr>
        <p:spPr>
          <a:xfrm>
            <a:off x="762000" y="2159000"/>
            <a:ext cx="11811000" cy="101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62000" y="3860800"/>
            <a:ext cx="11811000" cy="85852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4000"/>
            </a:lvl1pPr>
            <a:lvl2pPr>
              <a:buClr>
                <a:schemeClr val="accent1"/>
              </a:buClr>
              <a:buChar char="▸"/>
              <a:defRPr sz="4000"/>
            </a:lvl2pPr>
            <a:lvl3pPr>
              <a:buClr>
                <a:schemeClr val="accent1"/>
              </a:buClr>
              <a:buChar char="▸"/>
              <a:defRPr sz="4000"/>
            </a:lvl3pPr>
            <a:lvl4pPr>
              <a:buClr>
                <a:schemeClr val="accent1"/>
              </a:buClr>
              <a:buChar char="▸"/>
              <a:defRPr sz="4000"/>
            </a:lvl4pPr>
            <a:lvl5pPr>
              <a:buClr>
                <a:schemeClr val="accent1"/>
              </a:buClr>
              <a:buChar char="▸"/>
              <a:defRPr sz="4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"/>
          <p:cNvSpPr txBox="1">
            <a:spLocks noGrp="1"/>
          </p:cNvSpPr>
          <p:nvPr>
            <p:ph type="body" sz="quarter" idx="21"/>
          </p:nvPr>
        </p:nvSpPr>
        <p:spPr>
          <a:xfrm>
            <a:off x="762000" y="609600"/>
            <a:ext cx="20955000" cy="66040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600" cap="all" spc="180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r>
              <a:t>Text</a:t>
            </a:r>
          </a:p>
        </p:txBody>
      </p:sp>
      <p:sp>
        <p:nvSpPr>
          <p:cNvPr id="11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SzPct val="125000"/>
              <a:buChar char="▸"/>
            </a:lvl1pPr>
            <a:lvl2pPr>
              <a:buClr>
                <a:schemeClr val="accent1"/>
              </a:buClr>
              <a:buSzPct val="125000"/>
              <a:buChar char="▸"/>
            </a:lvl2pPr>
            <a:lvl3pPr>
              <a:buClr>
                <a:schemeClr val="accent1"/>
              </a:buClr>
              <a:buSzPct val="125000"/>
              <a:buChar char="▸"/>
            </a:lvl3pPr>
            <a:lvl4pPr>
              <a:buClr>
                <a:schemeClr val="accent1"/>
              </a:buClr>
              <a:buSzPct val="125000"/>
              <a:buChar char="▸"/>
            </a:lvl4pPr>
            <a:lvl5pPr>
              <a:buClr>
                <a:schemeClr val="accent1"/>
              </a:buClr>
              <a:buSzPct val="125000"/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IMG_5821.jpg"/>
          <p:cNvSpPr>
            <a:spLocks noGrp="1"/>
          </p:cNvSpPr>
          <p:nvPr>
            <p:ph type="pic" sz="half" idx="21"/>
          </p:nvPr>
        </p:nvSpPr>
        <p:spPr>
          <a:xfrm>
            <a:off x="12218895" y="-1667435"/>
            <a:ext cx="12442509" cy="7909485"/>
          </a:xfrm>
          <a:prstGeom prst="rect">
            <a:avLst/>
          </a:prstGeom>
          <a:blipFill dpi="0" rotWithShape="1">
            <a:blip r:embed="rId2">
              <a:alphaModFix amt="53000"/>
            </a:blip>
            <a:srcRect/>
            <a:stretch>
              <a:fillRect/>
            </a:stretch>
          </a:blipFill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1" name="ITC 366.JPG"/>
          <p:cNvSpPr>
            <a:spLocks noGrp="1"/>
          </p:cNvSpPr>
          <p:nvPr>
            <p:ph type="pic" sz="half" idx="22"/>
          </p:nvPr>
        </p:nvSpPr>
        <p:spPr>
          <a:xfrm>
            <a:off x="12245788" y="6242050"/>
            <a:ext cx="12415616" cy="8128000"/>
          </a:xfrm>
          <a:prstGeom prst="rect">
            <a:avLst/>
          </a:prstGeom>
          <a:blipFill>
            <a:blip r:embed="rId3">
              <a:alphaModFix amt="53000"/>
            </a:blip>
            <a:stretch>
              <a:fillRect/>
            </a:stretch>
          </a:blipFill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2" name="screen-process.jpg"/>
          <p:cNvSpPr>
            <a:spLocks noGrp="1"/>
          </p:cNvSpPr>
          <p:nvPr>
            <p:ph type="pic" idx="23"/>
          </p:nvPr>
        </p:nvSpPr>
        <p:spPr>
          <a:xfrm>
            <a:off x="-9273007" y="-1"/>
            <a:ext cx="21438113" cy="13716001"/>
          </a:xfrm>
          <a:prstGeom prst="rect">
            <a:avLst/>
          </a:prstGeom>
          <a:blipFill dpi="0" rotWithShape="1">
            <a:blip r:embed="rId4">
              <a:alphaModFix amt="39000"/>
            </a:blip>
            <a:srcRect/>
            <a:stretch>
              <a:fillRect/>
            </a:stretch>
          </a:blipFill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allout"/>
          <p:cNvSpPr/>
          <p:nvPr/>
        </p:nvSpPr>
        <p:spPr>
          <a:xfrm>
            <a:off x="876300" y="3314700"/>
            <a:ext cx="22631400" cy="7317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9" y="0"/>
                </a:moveTo>
                <a:cubicBezTo>
                  <a:pt x="54" y="0"/>
                  <a:pt x="0" y="165"/>
                  <a:pt x="0" y="369"/>
                </a:cubicBezTo>
                <a:lnTo>
                  <a:pt x="0" y="19013"/>
                </a:lnTo>
                <a:cubicBezTo>
                  <a:pt x="0" y="19217"/>
                  <a:pt x="54" y="19382"/>
                  <a:pt x="119" y="19382"/>
                </a:cubicBezTo>
                <a:lnTo>
                  <a:pt x="18186" y="19382"/>
                </a:lnTo>
                <a:lnTo>
                  <a:pt x="18717" y="21600"/>
                </a:lnTo>
                <a:lnTo>
                  <a:pt x="19247" y="19382"/>
                </a:lnTo>
                <a:lnTo>
                  <a:pt x="21481" y="19382"/>
                </a:lnTo>
                <a:cubicBezTo>
                  <a:pt x="21546" y="19382"/>
                  <a:pt x="21600" y="19217"/>
                  <a:pt x="21600" y="19013"/>
                </a:cubicBezTo>
                <a:lnTo>
                  <a:pt x="21600" y="369"/>
                </a:lnTo>
                <a:cubicBezTo>
                  <a:pt x="21600" y="165"/>
                  <a:pt x="21546" y="0"/>
                  <a:pt x="21481" y="0"/>
                </a:cubicBezTo>
                <a:lnTo>
                  <a:pt x="119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40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Montserrat Bold"/>
              </a:defRPr>
            </a:pPr>
            <a:endParaRPr/>
          </a:p>
        </p:txBody>
      </p:sp>
      <p:sp>
        <p:nvSpPr>
          <p:cNvPr id="131" name="Type a quote here."/>
          <p:cNvSpPr txBox="1">
            <a:spLocks noGrp="1"/>
          </p:cNvSpPr>
          <p:nvPr>
            <p:ph type="body" sz="quarter" idx="21"/>
          </p:nvPr>
        </p:nvSpPr>
        <p:spPr>
          <a:xfrm>
            <a:off x="1676400" y="4089400"/>
            <a:ext cx="21056600" cy="2184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3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32" name="Johnny Appleseed"/>
          <p:cNvSpPr txBox="1">
            <a:spLocks noGrp="1"/>
          </p:cNvSpPr>
          <p:nvPr>
            <p:ph type="body" sz="quarter" idx="22"/>
          </p:nvPr>
        </p:nvSpPr>
        <p:spPr>
          <a:xfrm>
            <a:off x="762000" y="10833099"/>
            <a:ext cx="22860000" cy="14478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8700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33" name="Text"/>
          <p:cNvSpPr txBox="1">
            <a:spLocks noGrp="1"/>
          </p:cNvSpPr>
          <p:nvPr>
            <p:ph type="body" sz="quarter" idx="23"/>
          </p:nvPr>
        </p:nvSpPr>
        <p:spPr>
          <a:xfrm>
            <a:off x="762000" y="609600"/>
            <a:ext cx="20955000" cy="66040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600" cap="all" spc="180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r>
              <a:t>Text</a:t>
            </a:r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ype a quote here."/>
          <p:cNvSpPr txBox="1">
            <a:spLocks noGrp="1"/>
          </p:cNvSpPr>
          <p:nvPr>
            <p:ph type="body" sz="quarter" idx="21"/>
          </p:nvPr>
        </p:nvSpPr>
        <p:spPr>
          <a:xfrm>
            <a:off x="11049000" y="3721100"/>
            <a:ext cx="12573000" cy="385064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3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43" name="Johnny Appleseed"/>
          <p:cNvSpPr txBox="1">
            <a:spLocks noGrp="1"/>
          </p:cNvSpPr>
          <p:nvPr>
            <p:ph type="body" sz="quarter" idx="23"/>
          </p:nvPr>
        </p:nvSpPr>
        <p:spPr>
          <a:xfrm>
            <a:off x="11049000" y="10833099"/>
            <a:ext cx="12573000" cy="14478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647700">
              <a:spcBef>
                <a:spcPts val="0"/>
              </a:spcBef>
              <a:buClrTx/>
              <a:buSzTx/>
              <a:buFontTx/>
              <a:buNone/>
              <a:defRPr sz="8700">
                <a:solidFill>
                  <a:srgbClr val="232323"/>
                </a:solidFill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09AB36-406B-0CD3-B17B-C6CCF78335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021542" y="0"/>
            <a:ext cx="13070542" cy="13716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itc-2024-keynote-background.jpg"/>
          <p:cNvSpPr>
            <a:spLocks noGrp="1"/>
          </p:cNvSpPr>
          <p:nvPr>
            <p:ph type="pic" idx="21"/>
          </p:nvPr>
        </p:nvSpPr>
        <p:spPr>
          <a:xfrm>
            <a:off x="0" y="-8467"/>
            <a:ext cx="24384000" cy="137329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Alt"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itc-2024-keynote-background.jpg"/>
          <p:cNvSpPr>
            <a:spLocks noGrp="1"/>
          </p:cNvSpPr>
          <p:nvPr>
            <p:ph type="pic" idx="21"/>
          </p:nvPr>
        </p:nvSpPr>
        <p:spPr>
          <a:xfrm>
            <a:off x="0" y="-8467"/>
            <a:ext cx="24384000" cy="137329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1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C0971-CD03-B925-57D5-1FFCD33C6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88000" cy="47752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D7990A-95F3-BAC5-F206-82EF598BF5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8000" cy="33115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B301E-BF6A-2F44-5A4E-707C55A8F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228AF-8E90-4A44-9718-C96C8CA54A50}" type="datetimeFigureOut">
              <a:rPr lang="en-US" smtClean="0"/>
              <a:t>8/18/24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02F81-7032-838D-310B-431549255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D92B9F-350E-D6E7-A5C7-FDEF9B16C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09AC5-4CC5-0A48-9837-238B14F41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727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06866-EFF0-AE23-DD3E-AB7CA385D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466D3-187F-D2AE-9856-ACEBFB3B26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D493E-F2A9-7C24-E6F2-B2F0DF2EE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228AF-8E90-4A44-9718-C96C8CA54A50}" type="datetimeFigureOut">
              <a:rPr lang="en-US" smtClean="0"/>
              <a:t>8/18/24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85C6DB-782E-E5AE-B77E-61545D02B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3D436-94F7-23B9-CEB2-9795B13F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09AC5-4CC5-0A48-9837-238B14F41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72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tc-2024-keynote-background.jpg"/>
          <p:cNvSpPr>
            <a:spLocks noGrp="1"/>
          </p:cNvSpPr>
          <p:nvPr>
            <p:ph type="pic" idx="21"/>
          </p:nvPr>
        </p:nvSpPr>
        <p:spPr>
          <a:xfrm>
            <a:off x="15033" y="0"/>
            <a:ext cx="24353934" cy="13716000"/>
          </a:xfrm>
          <a:prstGeom prst="rect">
            <a:avLst/>
          </a:prstGeom>
          <a:ln w="50800">
            <a:solidFill>
              <a:srgbClr val="000000"/>
            </a:solidFill>
          </a:ln>
          <a:effectLst>
            <a:outerShdw blurRad="190500" dist="12700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23" name="Line"/>
          <p:cNvSpPr/>
          <p:nvPr/>
        </p:nvSpPr>
        <p:spPr>
          <a:xfrm flipV="1">
            <a:off x="762000" y="8635632"/>
            <a:ext cx="22859999" cy="369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/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762000" y="8737233"/>
            <a:ext cx="22860001" cy="3810001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30300"/>
            </a:lvl1pPr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62000" y="6007100"/>
            <a:ext cx="22860000" cy="2540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Montserrat Bold"/>
              </a:defRPr>
            </a:lvl1pPr>
            <a:lvl2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Montserrat Bold"/>
              </a:defRPr>
            </a:lvl2pPr>
            <a:lvl3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Montserrat Bold"/>
              </a:defRPr>
            </a:lvl3pPr>
            <a:lvl4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Montserrat Bold"/>
              </a:defRPr>
            </a:lvl4pPr>
            <a:lvl5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Montserrat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34378" y="609600"/>
            <a:ext cx="582017" cy="6604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F639C-6785-5025-A044-EA7C18360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31200" cy="5705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06F2F7-5682-69D7-C9F5-9D9A36B5C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1200" cy="30003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479AF-B13D-DD23-4303-D8B6AEDAD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228AF-8E90-4A44-9718-C96C8CA54A50}" type="datetimeFigureOut">
              <a:rPr lang="en-US" smtClean="0"/>
              <a:t>8/18/24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48928-EE87-CA4E-EA70-E64F74534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67291-1D65-AAFD-CFAB-58264728A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09AC5-4CC5-0A48-9837-238B14F41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005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97BE9-4AC7-8BB6-AEFF-43904F2D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D06AC-D841-4B77-5366-D130D5FCC8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439400" cy="870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B2FDA2-86E1-D707-6AC8-B8C9665746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268200" y="3651250"/>
            <a:ext cx="10439400" cy="870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C2445B-E23B-FEB4-41EA-156CEBA8D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228AF-8E90-4A44-9718-C96C8CA54A50}" type="datetimeFigureOut">
              <a:rPr lang="en-US" smtClean="0"/>
              <a:t>8/18/24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CCDA30-D42C-6018-071C-7CA26D861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BE387C-2959-2B77-1056-F44486FAD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09AC5-4CC5-0A48-9837-238B14F41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71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3C209-3639-E012-B298-7418A98DF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31200" cy="26511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63562-FA6A-4CDD-988B-5CC1C1EF8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5575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5D140F-CE9D-5254-F4BA-7FEC8836F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5575" cy="7369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3C8371-00D5-6AA4-FF8A-88F85DD014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5"/>
            <a:ext cx="10366375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A3F6CA-FF4D-2349-5109-E091069E92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5" cy="7369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F2831D-DFB2-3C1A-9FC1-E4D91759A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228AF-8E90-4A44-9718-C96C8CA54A50}" type="datetimeFigureOut">
              <a:rPr lang="en-US" smtClean="0"/>
              <a:t>8/18/24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8C89-2166-1A1B-8DB7-934D206AB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3A2D61-52C3-5F16-8A28-2B68A8DE0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09AC5-4CC5-0A48-9837-238B14F41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555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CFD1B-50CB-76D6-3E69-CCE9D156A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88D07B-AEB8-3947-2DD5-525B40901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228AF-8E90-4A44-9718-C96C8CA54A50}" type="datetimeFigureOut">
              <a:rPr lang="en-US" smtClean="0"/>
              <a:t>8/18/24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ADB332-B136-1785-09ED-5B7A62B96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4C39E-8CC8-3EC0-A68C-E20ECE263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09AC5-4CC5-0A48-9837-238B14F41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2547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4DC769-10DD-8A00-BE40-190F2F537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228AF-8E90-4A44-9718-C96C8CA54A50}" type="datetimeFigureOut">
              <a:rPr lang="en-US" smtClean="0"/>
              <a:t>8/18/24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CCD673-E9E0-0E02-2BFA-DE4307D5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E18B99-35B5-6B85-A268-AB0F71540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09AC5-4CC5-0A48-9837-238B14F41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07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BD960-7D1E-A103-032A-EFF2D9C5D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16976-7B1E-4465-87BF-529B446A9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5" y="1974850"/>
            <a:ext cx="12344400" cy="9747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08AFF8-87DF-A6BD-9674-E13F3B10FB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28C160-886D-BEA5-C6EE-9B00EAA11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228AF-8E90-4A44-9718-C96C8CA54A50}" type="datetimeFigureOut">
              <a:rPr lang="en-US" smtClean="0"/>
              <a:t>8/18/24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240CEC-6341-7E1F-421A-42C765188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AFC6F-77AB-76D5-B111-5B2408208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09AC5-4CC5-0A48-9837-238B14F41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8386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57E24-6EC8-2763-F3B6-255C172BF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DD56EE-0C62-3C26-71B1-14F9C462F2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5" y="1974850"/>
            <a:ext cx="12344400" cy="9747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7ABE6D-196D-6C7E-2F77-D2C62F6EB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F651CD-9D98-E99A-429C-A9D15A08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228AF-8E90-4A44-9718-C96C8CA54A50}" type="datetimeFigureOut">
              <a:rPr lang="en-US" smtClean="0"/>
              <a:t>8/18/24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2DCDBF-2BFF-9334-AA23-A82780CDB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F2BA89-B929-1581-EE46-C7D7CF246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09AC5-4CC5-0A48-9837-238B14F41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328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83B68-3F3F-A246-7246-BA67C768F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C9DC01-BED3-82E4-79EC-406BB5C13D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3DA34-F95B-1476-13DB-8C5E86B7B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228AF-8E90-4A44-9718-C96C8CA54A50}" type="datetimeFigureOut">
              <a:rPr lang="en-US" smtClean="0"/>
              <a:t>8/18/24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D43AD-13CB-9A10-B290-7EBCA76F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332AC-7625-84BA-A9E2-69C1BF2EF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09AC5-4CC5-0A48-9837-238B14F41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968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90043A-C56B-718D-63D9-16F4F5C45B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6D495B-2E99-B71F-002A-80F95FF0DD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621000" cy="11623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47B99-0CF2-29C6-54B9-0E31FBA4B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228AF-8E90-4A44-9718-C96C8CA54A50}" type="datetimeFigureOut">
              <a:rPr lang="en-US" smtClean="0"/>
              <a:t>8/18/24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61D52-196A-0FF7-2873-274B8E9A6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DE06D-9A8A-0726-893A-434D17F51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09AC5-4CC5-0A48-9837-238B14F41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54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Alt">
    <p:bg>
      <p:bgPr>
        <a:blipFill dpi="0" rotWithShape="1">
          <a:blip r:embed="rId2">
            <a:alphaModFix amt="19545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ine"/>
          <p:cNvSpPr/>
          <p:nvPr/>
        </p:nvSpPr>
        <p:spPr>
          <a:xfrm flipV="1">
            <a:off x="762000" y="8635632"/>
            <a:ext cx="22859999" cy="369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/>
          </a:p>
        </p:txBody>
      </p:sp>
      <p:sp>
        <p:nvSpPr>
          <p:cNvPr id="34" name="Title Text"/>
          <p:cNvSpPr txBox="1">
            <a:spLocks noGrp="1"/>
          </p:cNvSpPr>
          <p:nvPr>
            <p:ph type="title"/>
          </p:nvPr>
        </p:nvSpPr>
        <p:spPr>
          <a:xfrm>
            <a:off x="762000" y="9042400"/>
            <a:ext cx="22860000" cy="3810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30300"/>
            </a:lvl1pPr>
          </a:lstStyle>
          <a:p>
            <a:r>
              <a:t>Title Text</a:t>
            </a:r>
          </a:p>
        </p:txBody>
      </p:sp>
      <p:sp>
        <p:nvSpPr>
          <p:cNvPr id="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62000" y="5994400"/>
            <a:ext cx="22860000" cy="2540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Montserrat Bold"/>
              </a:defRPr>
            </a:lvl1pPr>
            <a:lvl2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Montserrat Bold"/>
              </a:defRPr>
            </a:lvl2pPr>
            <a:lvl3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Montserrat Bold"/>
              </a:defRPr>
            </a:lvl3pPr>
            <a:lvl4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Montserrat Bold"/>
              </a:defRPr>
            </a:lvl4pPr>
            <a:lvl5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+mn-lt"/>
                <a:ea typeface="+mn-ea"/>
                <a:cs typeface="+mn-cs"/>
                <a:sym typeface="Montserrat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84400" y="584200"/>
            <a:ext cx="582016" cy="6604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bg>
      <p:bgPr>
        <a:blipFill dpi="0" rotWithShape="1">
          <a:blip r:embed="rId2">
            <a:alphaModFix amt="19545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762000" y="5108502"/>
            <a:ext cx="22860001" cy="6350001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30300"/>
            </a:lvl1pPr>
          </a:lstStyle>
          <a:p>
            <a:r>
              <a:t>Title Text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34378" y="609600"/>
            <a:ext cx="582017" cy="6604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blipFill dpi="0" rotWithShape="1">
          <a:blip r:embed="rId2">
            <a:alphaModFix amt="19545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"/>
          <p:cNvSpPr txBox="1">
            <a:spLocks noGrp="1"/>
          </p:cNvSpPr>
          <p:nvPr>
            <p:ph type="body" sz="quarter" idx="21"/>
          </p:nvPr>
        </p:nvSpPr>
        <p:spPr>
          <a:xfrm>
            <a:off x="762000" y="609600"/>
            <a:ext cx="20955000" cy="66040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600" cap="all" spc="180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r>
              <a:t>Text</a:t>
            </a:r>
          </a:p>
        </p:txBody>
      </p:sp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"/>
          <p:cNvSpPr txBox="1">
            <a:spLocks noGrp="1"/>
          </p:cNvSpPr>
          <p:nvPr>
            <p:ph type="body" sz="quarter" idx="21"/>
          </p:nvPr>
        </p:nvSpPr>
        <p:spPr>
          <a:xfrm>
            <a:off x="762000" y="609600"/>
            <a:ext cx="20955000" cy="66040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600" cap="all" spc="180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r>
              <a:t>Text</a:t>
            </a:r>
          </a:p>
        </p:txBody>
      </p:sp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4D33BB-383D-3229-282C-723AE1CFC2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49439" y="4075289"/>
            <a:ext cx="7772400" cy="8156222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"/>
          <p:cNvSpPr txBox="1">
            <a:spLocks noGrp="1"/>
          </p:cNvSpPr>
          <p:nvPr>
            <p:ph type="body" sz="quarter" idx="21"/>
          </p:nvPr>
        </p:nvSpPr>
        <p:spPr>
          <a:xfrm>
            <a:off x="739772" y="812800"/>
            <a:ext cx="20955001" cy="66040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600" cap="all" spc="180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r>
              <a:t>Text</a:t>
            </a:r>
          </a:p>
        </p:txBody>
      </p:sp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762000" y="2425734"/>
            <a:ext cx="22860001" cy="1016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1B63CD-00E3-A3AB-6180-A585D69F63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49439" y="4075289"/>
            <a:ext cx="7772400" cy="8156222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"/>
          <p:cNvSpPr txBox="1">
            <a:spLocks noGrp="1"/>
          </p:cNvSpPr>
          <p:nvPr>
            <p:ph type="body" sz="quarter" idx="21"/>
          </p:nvPr>
        </p:nvSpPr>
        <p:spPr>
          <a:xfrm>
            <a:off x="762000" y="609600"/>
            <a:ext cx="20955000" cy="66040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600" cap="all" spc="180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r>
              <a:t>Text</a:t>
            </a:r>
          </a:p>
        </p:txBody>
      </p:sp>
      <p:sp>
        <p:nvSpPr>
          <p:cNvPr id="81" name="screen-process.jpg"/>
          <p:cNvSpPr>
            <a:spLocks noGrp="1"/>
          </p:cNvSpPr>
          <p:nvPr>
            <p:ph type="pic" idx="22"/>
          </p:nvPr>
        </p:nvSpPr>
        <p:spPr>
          <a:xfrm>
            <a:off x="0" y="-2904182"/>
            <a:ext cx="29618481" cy="17747858"/>
          </a:xfrm>
          <a:prstGeom prst="rect">
            <a:avLst/>
          </a:prstGeom>
          <a:blipFill dpi="0" rotWithShape="1">
            <a:blip r:embed="rId2">
              <a:alphaModFix amt="5252"/>
            </a:blip>
            <a:srcRect/>
            <a:stretch>
              <a:fillRect/>
            </a:stretch>
          </a:blipFill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762000" y="2159000"/>
            <a:ext cx="11811000" cy="101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62000" y="3860800"/>
            <a:ext cx="11811000" cy="85852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4000"/>
            </a:lvl1pPr>
            <a:lvl2pPr>
              <a:buClr>
                <a:schemeClr val="accent1"/>
              </a:buClr>
              <a:buChar char="▸"/>
              <a:defRPr sz="4000"/>
            </a:lvl2pPr>
            <a:lvl3pPr>
              <a:buClr>
                <a:schemeClr val="accent1"/>
              </a:buClr>
              <a:buChar char="▸"/>
              <a:defRPr sz="4000"/>
            </a:lvl3pPr>
            <a:lvl4pPr>
              <a:buClr>
                <a:schemeClr val="accent1"/>
              </a:buClr>
              <a:buChar char="▸"/>
              <a:defRPr sz="4000"/>
            </a:lvl4pPr>
            <a:lvl5pPr>
              <a:buClr>
                <a:schemeClr val="accent1"/>
              </a:buClr>
              <a:buChar char="▸"/>
              <a:defRPr sz="4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"/>
          <p:cNvSpPr txBox="1">
            <a:spLocks noGrp="1"/>
          </p:cNvSpPr>
          <p:nvPr>
            <p:ph type="body" sz="quarter" idx="21"/>
          </p:nvPr>
        </p:nvSpPr>
        <p:spPr>
          <a:xfrm>
            <a:off x="762000" y="609600"/>
            <a:ext cx="20955000" cy="66040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600" cap="all" spc="180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r>
              <a:t>Text</a:t>
            </a:r>
          </a:p>
        </p:txBody>
      </p:sp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xfrm>
            <a:off x="762000" y="2159000"/>
            <a:ext cx="11811000" cy="101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62000" y="3860800"/>
            <a:ext cx="11811000" cy="85852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4000"/>
            </a:lvl1pPr>
            <a:lvl2pPr>
              <a:buClr>
                <a:schemeClr val="accent1"/>
              </a:buClr>
              <a:buChar char="▸"/>
              <a:defRPr sz="4000"/>
            </a:lvl2pPr>
            <a:lvl3pPr>
              <a:buClr>
                <a:schemeClr val="accent1"/>
              </a:buClr>
              <a:buChar char="▸"/>
              <a:defRPr sz="4000"/>
            </a:lvl3pPr>
            <a:lvl4pPr>
              <a:buClr>
                <a:schemeClr val="accent1"/>
              </a:buClr>
              <a:buChar char="▸"/>
              <a:defRPr sz="4000"/>
            </a:lvl4pPr>
            <a:lvl5pPr>
              <a:buClr>
                <a:schemeClr val="accent1"/>
              </a:buClr>
              <a:buChar char="▸"/>
              <a:defRPr sz="4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 flipV="1">
            <a:off x="762000" y="1396632"/>
            <a:ext cx="22859999" cy="36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762000" y="2159000"/>
            <a:ext cx="22860000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762000" y="3860800"/>
            <a:ext cx="22860000" cy="858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30831" y="609600"/>
            <a:ext cx="582017" cy="660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3600"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Montserrat Bold"/>
        </a:defRPr>
      </a:lvl1pPr>
      <a:lvl2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Montserrat Bold"/>
        </a:defRPr>
      </a:lvl2pPr>
      <a:lvl3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Montserrat Bold"/>
        </a:defRPr>
      </a:lvl3pPr>
      <a:lvl4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Montserrat Bold"/>
        </a:defRPr>
      </a:lvl4pPr>
      <a:lvl5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Montserrat Bold"/>
        </a:defRPr>
      </a:lvl5pPr>
      <a:lvl6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Montserrat Bold"/>
        </a:defRPr>
      </a:lvl6pPr>
      <a:lvl7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Montserrat Bold"/>
        </a:defRPr>
      </a:lvl7pPr>
      <a:lvl8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Montserrat Bold"/>
        </a:defRPr>
      </a:lvl8pPr>
      <a:lvl9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Montserrat Bold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Montserrat Regular"/>
        <a:buChar char="‣"/>
        <a:tabLst/>
        <a:defRPr sz="4800" b="0" i="0" u="none" strike="noStrike" cap="none" spc="0" baseline="0">
          <a:solidFill>
            <a:srgbClr val="838787"/>
          </a:solidFill>
          <a:uFillTx/>
          <a:latin typeface="Montserrat Medium"/>
          <a:ea typeface="Montserrat Medium"/>
          <a:cs typeface="Montserrat Medium"/>
          <a:sym typeface="Montserrat Medium"/>
        </a:defRPr>
      </a:lvl1pPr>
      <a:lvl2pPr marL="1270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Montserrat Regular"/>
        <a:buChar char="‣"/>
        <a:tabLst/>
        <a:defRPr sz="4800" b="0" i="0" u="none" strike="noStrike" cap="none" spc="0" baseline="0">
          <a:solidFill>
            <a:srgbClr val="838787"/>
          </a:solidFill>
          <a:uFillTx/>
          <a:latin typeface="Montserrat Medium"/>
          <a:ea typeface="Montserrat Medium"/>
          <a:cs typeface="Montserrat Medium"/>
          <a:sym typeface="Montserrat Medium"/>
        </a:defRPr>
      </a:lvl2pPr>
      <a:lvl3pPr marL="1905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Montserrat Regular"/>
        <a:buChar char="‣"/>
        <a:tabLst/>
        <a:defRPr sz="4800" b="0" i="0" u="none" strike="noStrike" cap="none" spc="0" baseline="0">
          <a:solidFill>
            <a:srgbClr val="838787"/>
          </a:solidFill>
          <a:uFillTx/>
          <a:latin typeface="Montserrat Medium"/>
          <a:ea typeface="Montserrat Medium"/>
          <a:cs typeface="Montserrat Medium"/>
          <a:sym typeface="Montserrat Medium"/>
        </a:defRPr>
      </a:lvl3pPr>
      <a:lvl4pPr marL="2540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Montserrat Regular"/>
        <a:buChar char="‣"/>
        <a:tabLst/>
        <a:defRPr sz="4800" b="0" i="0" u="none" strike="noStrike" cap="none" spc="0" baseline="0">
          <a:solidFill>
            <a:srgbClr val="838787"/>
          </a:solidFill>
          <a:uFillTx/>
          <a:latin typeface="Montserrat Medium"/>
          <a:ea typeface="Montserrat Medium"/>
          <a:cs typeface="Montserrat Medium"/>
          <a:sym typeface="Montserrat Medium"/>
        </a:defRPr>
      </a:lvl4pPr>
      <a:lvl5pPr marL="3175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Montserrat Regular"/>
        <a:buChar char="‣"/>
        <a:tabLst/>
        <a:defRPr sz="4800" b="0" i="0" u="none" strike="noStrike" cap="none" spc="0" baseline="0">
          <a:solidFill>
            <a:srgbClr val="838787"/>
          </a:solidFill>
          <a:uFillTx/>
          <a:latin typeface="Montserrat Medium"/>
          <a:ea typeface="Montserrat Medium"/>
          <a:cs typeface="Montserrat Medium"/>
          <a:sym typeface="Montserrat Medium"/>
        </a:defRPr>
      </a:lvl5pPr>
      <a:lvl6pPr marL="3810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Montserrat Regular"/>
        <a:buChar char="‣"/>
        <a:tabLst/>
        <a:defRPr sz="4800" b="0" i="0" u="none" strike="noStrike" cap="none" spc="0" baseline="0">
          <a:solidFill>
            <a:srgbClr val="838787"/>
          </a:solidFill>
          <a:uFillTx/>
          <a:latin typeface="Montserrat Medium"/>
          <a:ea typeface="Montserrat Medium"/>
          <a:cs typeface="Montserrat Medium"/>
          <a:sym typeface="Montserrat Medium"/>
        </a:defRPr>
      </a:lvl6pPr>
      <a:lvl7pPr marL="4445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Montserrat Regular"/>
        <a:buChar char="‣"/>
        <a:tabLst/>
        <a:defRPr sz="4800" b="0" i="0" u="none" strike="noStrike" cap="none" spc="0" baseline="0">
          <a:solidFill>
            <a:srgbClr val="838787"/>
          </a:solidFill>
          <a:uFillTx/>
          <a:latin typeface="Montserrat Medium"/>
          <a:ea typeface="Montserrat Medium"/>
          <a:cs typeface="Montserrat Medium"/>
          <a:sym typeface="Montserrat Medium"/>
        </a:defRPr>
      </a:lvl7pPr>
      <a:lvl8pPr marL="5080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Montserrat Regular"/>
        <a:buChar char="‣"/>
        <a:tabLst/>
        <a:defRPr sz="4800" b="0" i="0" u="none" strike="noStrike" cap="none" spc="0" baseline="0">
          <a:solidFill>
            <a:srgbClr val="838787"/>
          </a:solidFill>
          <a:uFillTx/>
          <a:latin typeface="Montserrat Medium"/>
          <a:ea typeface="Montserrat Medium"/>
          <a:cs typeface="Montserrat Medium"/>
          <a:sym typeface="Montserrat Medium"/>
        </a:defRPr>
      </a:lvl8pPr>
      <a:lvl9pPr marL="5715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Montserrat Regular"/>
        <a:buChar char="‣"/>
        <a:tabLst/>
        <a:defRPr sz="4800" b="0" i="0" u="none" strike="noStrike" cap="none" spc="0" baseline="0">
          <a:solidFill>
            <a:srgbClr val="838787"/>
          </a:solidFill>
          <a:uFillTx/>
          <a:latin typeface="Montserrat Medium"/>
          <a:ea typeface="Montserrat Medium"/>
          <a:cs typeface="Montserrat Medium"/>
          <a:sym typeface="Montserrat Medium"/>
        </a:defRPr>
      </a:lvl9pPr>
    </p:bodyStyle>
    <p:otherStyle>
      <a:lvl1pPr marL="0" marR="0" indent="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Regular"/>
        </a:defRPr>
      </a:lvl1pPr>
      <a:lvl2pPr marL="0" marR="0" indent="2286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Regular"/>
        </a:defRPr>
      </a:lvl2pPr>
      <a:lvl3pPr marL="0" marR="0" indent="4572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Regular"/>
        </a:defRPr>
      </a:lvl3pPr>
      <a:lvl4pPr marL="0" marR="0" indent="6858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Regular"/>
        </a:defRPr>
      </a:lvl4pPr>
      <a:lvl5pPr marL="0" marR="0" indent="9144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Regular"/>
        </a:defRPr>
      </a:lvl5pPr>
      <a:lvl6pPr marL="0" marR="0" indent="11430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Regular"/>
        </a:defRPr>
      </a:lvl6pPr>
      <a:lvl7pPr marL="0" marR="0" indent="13716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Regular"/>
        </a:defRPr>
      </a:lvl7pPr>
      <a:lvl8pPr marL="0" marR="0" indent="16002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Regular"/>
        </a:defRPr>
      </a:lvl8pPr>
      <a:lvl9pPr marL="0" marR="0" indent="18288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Regular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376474-08A3-4C88-AFAD-50C93DB75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5C50A7-1365-A3F4-E169-FA36AFDB39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69BA8-7DAD-D2CC-915F-5301450342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3228AF-8E90-4A44-9718-C96C8CA54A50}" type="datetimeFigureOut">
              <a:rPr lang="en-US" smtClean="0"/>
              <a:t>8/18/24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335A9-70F9-D573-4116-0E2731CECA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7546E-1D54-D7F6-058C-95470E2D3C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809AC5-4CC5-0A48-9837-238B14F41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34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Montserrat Black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78C4AA17-64D8-7BCE-A683-1D18BA246D4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2000" y="609600"/>
            <a:ext cx="20955000" cy="660401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A3884F6-0E62-FFFA-B816-66544083C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159000"/>
            <a:ext cx="11811000" cy="1016000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01C7AC9-2D5C-EB20-A4DA-A5776075743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62000" y="3860800"/>
            <a:ext cx="11811000" cy="85852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Montserrat Bold"/>
        <a:ea typeface="Montserrat Bold"/>
        <a:cs typeface="Montserrat Bold"/>
      </a:majorFont>
      <a:minorFont>
        <a:latin typeface="Montserrat Bold"/>
        <a:ea typeface="Montserrat Bold"/>
        <a:cs typeface="Montserrat Bol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Montserrat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9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Montserrat Medium"/>
            <a:ea typeface="Montserrat Medium"/>
            <a:cs typeface="Montserrat Medium"/>
            <a:sym typeface="Montserra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Montserrat Bold"/>
        <a:ea typeface="Montserrat Bold"/>
        <a:cs typeface="Montserrat Bold"/>
      </a:majorFont>
      <a:minorFont>
        <a:latin typeface="Montserrat Bold"/>
        <a:ea typeface="Montserrat Bold"/>
        <a:cs typeface="Montserrat Bol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Montserrat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9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Montserrat Medium"/>
            <a:ea typeface="Montserrat Medium"/>
            <a:cs typeface="Montserrat Medium"/>
            <a:sym typeface="Montserra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Custom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Arial</vt:lpstr>
      <vt:lpstr>Montserrat</vt:lpstr>
      <vt:lpstr>Montserrat Black</vt:lpstr>
      <vt:lpstr>Montserrat Bold</vt:lpstr>
      <vt:lpstr>Montserrat Medium</vt:lpstr>
      <vt:lpstr>Montserrat Regular</vt:lpstr>
      <vt:lpstr>New_Template7</vt:lpstr>
      <vt:lpstr>Custom Design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Kevin Rankin</cp:lastModifiedBy>
  <cp:revision>1</cp:revision>
  <dcterms:modified xsi:type="dcterms:W3CDTF">2024-08-19T04:45:35Z</dcterms:modified>
</cp:coreProperties>
</file>